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2" r:id="rId6"/>
    <p:sldId id="261" r:id="rId7"/>
    <p:sldId id="263" r:id="rId8"/>
    <p:sldId id="260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1904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5B3A0D-38C3-2645-8AA2-1878CDF8884C}" type="datetimeFigureOut">
              <a:rPr lang="en-US" smtClean="0"/>
              <a:t>2/12/21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A8F665-BB4D-8B40-AD81-9E96489116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3916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A8F665-BB4D-8B40-AD81-9E964891168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4004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A8F665-BB4D-8B40-AD81-9E964891168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4748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A8F665-BB4D-8B40-AD81-9E964891168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6061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A8F665-BB4D-8B40-AD81-9E964891168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9483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A8F665-BB4D-8B40-AD81-9E964891168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8192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Notice how easier the left</a:t>
            </a:r>
            <a:r>
              <a:rPr lang="en-US" baseline="0" dirty="0"/>
              <a:t> side is to read and look at than the </a:t>
            </a:r>
            <a:r>
              <a:rPr lang="en-US" baseline="0"/>
              <a:t>right side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A8F665-BB4D-8B40-AD81-9E964891168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1903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A8F665-BB4D-8B40-AD81-9E964891168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8563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546A2-29AC-2541-856A-2C327A98AAFF}" type="datetimeFigureOut">
              <a:rPr lang="en-US" smtClean="0"/>
              <a:t>2/12/21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A899B-3D42-CB4F-9605-D10768B2E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8741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546A2-29AC-2541-856A-2C327A98AAFF}" type="datetimeFigureOut">
              <a:rPr lang="en-US" smtClean="0"/>
              <a:t>2/12/21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A899B-3D42-CB4F-9605-D10768B2E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8471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546A2-29AC-2541-856A-2C327A98AAFF}" type="datetimeFigureOut">
              <a:rPr lang="en-US" smtClean="0"/>
              <a:t>2/12/21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A899B-3D42-CB4F-9605-D10768B2E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7945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546A2-29AC-2541-856A-2C327A98AAFF}" type="datetimeFigureOut">
              <a:rPr lang="en-US" smtClean="0"/>
              <a:t>2/12/21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A899B-3D42-CB4F-9605-D10768B2E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669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546A2-29AC-2541-856A-2C327A98AAFF}" type="datetimeFigureOut">
              <a:rPr lang="en-US" smtClean="0"/>
              <a:t>2/12/21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A899B-3D42-CB4F-9605-D10768B2E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7692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546A2-29AC-2541-856A-2C327A98AAFF}" type="datetimeFigureOut">
              <a:rPr lang="en-US" smtClean="0"/>
              <a:t>2/12/21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A899B-3D42-CB4F-9605-D10768B2E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9232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546A2-29AC-2541-856A-2C327A98AAFF}" type="datetimeFigureOut">
              <a:rPr lang="en-US" smtClean="0"/>
              <a:t>2/12/21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A899B-3D42-CB4F-9605-D10768B2E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356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546A2-29AC-2541-856A-2C327A98AAFF}" type="datetimeFigureOut">
              <a:rPr lang="en-US" smtClean="0"/>
              <a:t>2/12/21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A899B-3D42-CB4F-9605-D10768B2E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4350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546A2-29AC-2541-856A-2C327A98AAFF}" type="datetimeFigureOut">
              <a:rPr lang="en-US" smtClean="0"/>
              <a:t>2/12/21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A899B-3D42-CB4F-9605-D10768B2E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704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546A2-29AC-2541-856A-2C327A98AAFF}" type="datetimeFigureOut">
              <a:rPr lang="en-US" smtClean="0"/>
              <a:t>2/12/21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A899B-3D42-CB4F-9605-D10768B2E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0648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546A2-29AC-2541-856A-2C327A98AAFF}" type="datetimeFigureOut">
              <a:rPr lang="en-US" smtClean="0"/>
              <a:t>2/12/21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A899B-3D42-CB4F-9605-D10768B2E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393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1546A2-29AC-2541-856A-2C327A98AAFF}" type="datetimeFigureOut">
              <a:rPr lang="en-US" smtClean="0"/>
              <a:t>2/12/21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8A899B-3D42-CB4F-9605-D10768B2E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3619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1MeoeoIH5sk" TargetMode="External"/><Relationship Id="rId2" Type="http://schemas.openxmlformats.org/officeDocument/2006/relationships/hyperlink" Target="http://agilitrix.com/2013/10/how-to-go-fast-with-sticky-notes/" TargetMode="Externa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Sticky Notes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Michael </a:t>
            </a:r>
            <a:r>
              <a:rPr lang="en-US" dirty="0" err="1"/>
              <a:t>Sahota</a:t>
            </a:r>
            <a:endParaRPr lang="en-US" dirty="0"/>
          </a:p>
          <a:p>
            <a:r>
              <a:rPr lang="en-US" sz="1600" dirty="0"/>
              <a:t>Compiled by Llewellyn Falco</a:t>
            </a:r>
          </a:p>
        </p:txBody>
      </p:sp>
      <p:pic>
        <p:nvPicPr>
          <p:cNvPr id="7" name="Picture 6" descr="A picture containing shape&#10;&#10;Description automatically generated">
            <a:extLst>
              <a:ext uri="{FF2B5EF4-FFF2-40B4-BE49-F238E27FC236}">
                <a16:creationId xmlns:a16="http://schemas.microsoft.com/office/drawing/2014/main" id="{1B056FB5-7D14-D34A-9B66-1708FC187D2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709" t="11709" r="10640" b="13135"/>
          <a:stretch/>
        </p:blipFill>
        <p:spPr>
          <a:xfrm rot="2317223">
            <a:off x="2275490" y="-441435"/>
            <a:ext cx="4593020" cy="4750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459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82700"/>
            <a:ext cx="9144000" cy="428790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82700"/>
            <a:ext cx="9144000" cy="4287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5090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08100"/>
            <a:ext cx="9144000" cy="4233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9969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82700"/>
            <a:ext cx="9144000" cy="4277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92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MG_1695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08116"/>
            <a:ext cx="9144000" cy="4289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6499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2712134" y="47034"/>
            <a:ext cx="3638686" cy="6797951"/>
            <a:chOff x="2523958" y="0"/>
            <a:chExt cx="4021654" cy="7513428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23958" y="3747862"/>
              <a:ext cx="4021654" cy="1881237"/>
            </a:xfrm>
            <a:prstGeom prst="rect">
              <a:avLst/>
            </a:prstGeom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23958" y="1885877"/>
              <a:ext cx="4021654" cy="1861985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23958" y="0"/>
              <a:ext cx="4021654" cy="1885877"/>
            </a:xfrm>
            <a:prstGeom prst="rect">
              <a:avLst/>
            </a:prstGeom>
          </p:spPr>
        </p:pic>
        <p:pic>
          <p:nvPicPr>
            <p:cNvPr id="5" name="Picture 4" descr="IMG_1695.JP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23958" y="5629099"/>
              <a:ext cx="4016644" cy="188432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006744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0425" y="2272770"/>
            <a:ext cx="9266504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ct val="0"/>
              </a:spcBef>
            </a:pPr>
            <a:r>
              <a:rPr lang="en-US" sz="4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rPr>
              <a:t>Lazy person fact #6543671283  </a:t>
            </a:r>
          </a:p>
          <a:p>
            <a:pPr algn="ctr">
              <a:spcBef>
                <a:spcPct val="0"/>
              </a:spcBef>
            </a:pPr>
            <a:r>
              <a:rPr lang="en-US" sz="4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rPr>
              <a:t>You were too lazy to read that number</a:t>
            </a:r>
          </a:p>
        </p:txBody>
      </p:sp>
    </p:spTree>
    <p:extLst>
      <p:ext uri="{BB962C8B-B14F-4D97-AF65-F5344CB8AC3E}">
        <p14:creationId xmlns:p14="http://schemas.microsoft.com/office/powerpoint/2010/main" val="5116881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From </a:t>
            </a:r>
            <a:r>
              <a:rPr lang="en-US" dirty="0">
                <a:hlinkClick r:id="rId2"/>
              </a:rPr>
              <a:t>http://agilitrix.com/2013/10/how-to-go-fast-with-sticky-notes/</a:t>
            </a:r>
            <a:endParaRPr lang="en-US" dirty="0"/>
          </a:p>
          <a:p>
            <a:endParaRPr lang="en-US" dirty="0"/>
          </a:p>
          <a:p>
            <a:r>
              <a:rPr lang="en-US" dirty="0"/>
              <a:t>Video at  </a:t>
            </a:r>
            <a:r>
              <a:rPr lang="en-US" dirty="0">
                <a:hlinkClick r:id="rId3"/>
              </a:rPr>
              <a:t>https://youtu.be/1MeoeoIH5sk</a:t>
            </a:r>
            <a:r>
              <a:rPr lang="en-US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9336533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533</TotalTime>
  <Words>65</Words>
  <Application>Microsoft Macintosh PowerPoint</Application>
  <PresentationFormat>On-screen Show (4:3)</PresentationFormat>
  <Paragraphs>16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Sticky Notes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>Spun Laboratories 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Sticky Notes</dc:title>
  <dc:subject/>
  <dc:creator>LLEWELLYN FALCO</dc:creator>
  <cp:keywords/>
  <dc:description/>
  <cp:lastModifiedBy>Llewellyn Falco</cp:lastModifiedBy>
  <cp:revision>8</cp:revision>
  <dcterms:created xsi:type="dcterms:W3CDTF">2013-10-01T18:36:43Z</dcterms:created>
  <dcterms:modified xsi:type="dcterms:W3CDTF">2021-02-12T18:46:12Z</dcterms:modified>
  <cp:category/>
</cp:coreProperties>
</file>

<file path=docProps/thumbnail.jpeg>
</file>